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58" y="10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32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079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32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390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056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07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46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64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961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685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545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9DAC-B24A-4067-85B0-0B55DA388C1D}" type="datetimeFigureOut">
              <a:rPr lang="ko-KR" altLang="en-US" smtClean="0"/>
              <a:t>2016-09-19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45244-D12E-4820-8ABA-FD93F656C5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455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6" y="1124744"/>
            <a:ext cx="8788588" cy="494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직선 화살표 연결선 5"/>
          <p:cNvCxnSpPr/>
          <p:nvPr/>
        </p:nvCxnSpPr>
        <p:spPr>
          <a:xfrm flipH="1">
            <a:off x="5724128" y="4149080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00192" y="3717032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“KRI</a:t>
            </a:r>
            <a:r>
              <a:rPr lang="ko-KR" altLang="en-US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에 등록한 </a:t>
            </a:r>
            <a:r>
              <a:rPr lang="en-US" altLang="ko-KR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ID/PW </a:t>
            </a:r>
            <a:r>
              <a:rPr lang="ko-KR" altLang="en-US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입력</a:t>
            </a:r>
            <a:r>
              <a:rPr lang="en-US" altLang="ko-KR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</a:p>
          <a:p>
            <a:r>
              <a:rPr lang="en-US" altLang="ko-KR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→ </a:t>
            </a:r>
            <a:r>
              <a:rPr lang="ko-KR" altLang="en-US" b="1" dirty="0" smtClean="0">
                <a:solidFill>
                  <a:srgbClr val="FFFF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로그인 클릭</a:t>
            </a:r>
            <a:endParaRPr lang="ko-KR" altLang="en-US" b="1" dirty="0">
              <a:solidFill>
                <a:srgbClr val="FFFF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971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54" y="1052736"/>
            <a:ext cx="8791491" cy="494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94395" y="220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클릭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195736" y="3271129"/>
            <a:ext cx="100811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/>
          <p:cNvCxnSpPr/>
          <p:nvPr/>
        </p:nvCxnSpPr>
        <p:spPr>
          <a:xfrm flipH="1">
            <a:off x="3023828" y="2574196"/>
            <a:ext cx="360040" cy="5667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6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1" y="0"/>
            <a:ext cx="7524328" cy="423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56" b="-2171"/>
          <a:stretch/>
        </p:blipFill>
        <p:spPr bwMode="auto">
          <a:xfrm>
            <a:off x="352101" y="4431096"/>
            <a:ext cx="7524328" cy="238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3923928" y="5949280"/>
            <a:ext cx="11521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532722" y="56222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클릭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5076056" y="5991568"/>
            <a:ext cx="646139" cy="1017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593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76" y="1052736"/>
            <a:ext cx="8788588" cy="494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137450" y="2841716"/>
            <a:ext cx="216024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0924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6" y="1412776"/>
            <a:ext cx="8276281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690430" y="5529763"/>
            <a:ext cx="437171" cy="194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876255" y="5257871"/>
            <a:ext cx="151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작성 완료 후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클릭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" name="직선 화살표 연결선 4"/>
          <p:cNvCxnSpPr/>
          <p:nvPr/>
        </p:nvCxnSpPr>
        <p:spPr>
          <a:xfrm flipH="1">
            <a:off x="6134422" y="5526524"/>
            <a:ext cx="646139" cy="1017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07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49992"/>
          <a:stretch/>
        </p:blipFill>
        <p:spPr bwMode="auto">
          <a:xfrm>
            <a:off x="683568" y="1412776"/>
            <a:ext cx="76860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4876751" y="4176373"/>
            <a:ext cx="525437" cy="194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275856" y="46531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err="1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팝업창이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뜨면 완료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4440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755652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411714" y="2924944"/>
            <a:ext cx="465956" cy="144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dirty="0" smtClean="0">
                <a:solidFill>
                  <a:schemeClr val="tx1"/>
                </a:solidFill>
              </a:rPr>
              <a:t>홍길동</a:t>
            </a:r>
            <a:endParaRPr lang="ko-KR" altLang="en-US" sz="700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979712" y="4806677"/>
            <a:ext cx="576064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67544" y="51479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접수확인 클릭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flipH="1">
            <a:off x="5877670" y="2832611"/>
            <a:ext cx="161535" cy="923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80112" y="246327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본인 확인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1709200" y="4977202"/>
            <a:ext cx="270512" cy="144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732123" y="4528170"/>
            <a:ext cx="405003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228184" y="436265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상세보기 확인</a:t>
            </a:r>
            <a:r>
              <a:rPr lang="en-US" altLang="ko-KR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”</a:t>
            </a:r>
            <a:endParaRPr lang="ko-KR" altLang="en-US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 flipH="1">
            <a:off x="6161488" y="4540026"/>
            <a:ext cx="161535" cy="923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41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38</Words>
  <Application>Microsoft Office PowerPoint</Application>
  <PresentationFormat>화면 슬라이드 쇼(4:3)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NRF</dc:creator>
  <cp:lastModifiedBy>NRF</cp:lastModifiedBy>
  <cp:revision>4</cp:revision>
  <dcterms:created xsi:type="dcterms:W3CDTF">2015-10-15T00:48:59Z</dcterms:created>
  <dcterms:modified xsi:type="dcterms:W3CDTF">2016-09-19T05:54:26Z</dcterms:modified>
</cp:coreProperties>
</file>